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e4d3b799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e4d3b799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e4d3b799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e4d3b799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4d3b799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e4d3b799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team-earth.atlassian.net/jira/software/projects/IMS/boards/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QA- Inventory Management System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guide by Esperanza Cardenas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90250" y="450150"/>
            <a:ext cx="63678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Order Domain</a:t>
            </a:r>
            <a:endParaRPr sz="23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300" y="546400"/>
            <a:ext cx="6113333" cy="34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306500" y="1032575"/>
            <a:ext cx="2463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The Order domain is the class instance of our Order’s table, This was also easy enough to implement using auto-generated getters and setters.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55925" y="106950"/>
            <a:ext cx="40338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Order DAO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07725" y="972325"/>
            <a:ext cx="319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Item data access object manipulates the Item Domain(class) &amp; interacts with the database. 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125" y="446675"/>
            <a:ext cx="5204827" cy="38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76425" y="225375"/>
            <a:ext cx="40338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000000"/>
                </a:solidFill>
              </a:rPr>
              <a:t>Order Controller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751" y="496525"/>
            <a:ext cx="5437949" cy="40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82400" y="1044625"/>
            <a:ext cx="225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Order controller interacts with the user and manipulates the Order DAO.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32500" y="230250"/>
            <a:ext cx="24870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300"/>
              <a:t>Item Domain Test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6922913" y="2752903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352" y="789450"/>
            <a:ext cx="5094250" cy="35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198350" y="894000"/>
            <a:ext cx="23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tests passing for Item Domain using junit testing.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156925" y="243450"/>
            <a:ext cx="3872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Item DAO Test</a:t>
            </a:r>
            <a:endParaRPr b="1" sz="2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6"/>
          <p:cNvSpPr txBox="1"/>
          <p:nvPr>
            <p:ph idx="4294967295" type="body"/>
          </p:nvPr>
        </p:nvSpPr>
        <p:spPr>
          <a:xfrm>
            <a:off x="156925" y="948225"/>
            <a:ext cx="3432900" cy="3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 am having </a:t>
            </a:r>
            <a:r>
              <a:rPr lang="en" sz="1400">
                <a:solidFill>
                  <a:schemeClr val="dk1"/>
                </a:solidFill>
              </a:rPr>
              <a:t>errors with the DAO testing so far I have not gotten these tests to pass.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225" y="970050"/>
            <a:ext cx="5249376" cy="29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46900" y="112825"/>
            <a:ext cx="48339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300"/>
              <a:t>Item Controller Test</a:t>
            </a:r>
            <a:endParaRPr sz="500" u="sng"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1090" l="-7630" r="7630" t="-1090"/>
          <a:stretch/>
        </p:blipFill>
        <p:spPr>
          <a:xfrm>
            <a:off x="3715901" y="575375"/>
            <a:ext cx="5208600" cy="38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192050" y="773525"/>
            <a:ext cx="310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tests passing for Item Controller Test, using Mockito.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20925"/>
            <a:ext cx="272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/>
              <a:t>Order Domain Test</a:t>
            </a:r>
            <a:endParaRPr sz="4177"/>
          </a:p>
        </p:txBody>
      </p:sp>
      <p:sp>
        <p:nvSpPr>
          <p:cNvPr id="170" name="Google Shape;170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30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All tests passing for Item Domain using junit testing.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725" y="1017313"/>
            <a:ext cx="5526902" cy="310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9"/>
          <p:cNvSpPr txBox="1"/>
          <p:nvPr>
            <p:ph idx="4294967295" type="body"/>
          </p:nvPr>
        </p:nvSpPr>
        <p:spPr>
          <a:xfrm>
            <a:off x="138875" y="130575"/>
            <a:ext cx="2444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Order DAO Test</a:t>
            </a:r>
            <a:endParaRPr sz="2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40250" y="839775"/>
            <a:ext cx="21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51" y="839775"/>
            <a:ext cx="5342976" cy="3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30600" y="779575"/>
            <a:ext cx="215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am having errors with the DAO testing so far I have not gotten these tests to pass.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60850" y="326650"/>
            <a:ext cx="33654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70"/>
              <a:t>Order Controller Test</a:t>
            </a:r>
            <a:endParaRPr sz="2670"/>
          </a:p>
        </p:txBody>
      </p:sp>
      <p:sp>
        <p:nvSpPr>
          <p:cNvPr id="187" name="Google Shape;187;p30"/>
          <p:cNvSpPr txBox="1"/>
          <p:nvPr/>
        </p:nvSpPr>
        <p:spPr>
          <a:xfrm>
            <a:off x="6922913" y="2752897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77" y="803550"/>
            <a:ext cx="5048275" cy="37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402875" y="978350"/>
            <a:ext cx="28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tests passing for Order Controller Test, using Mockito.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260850" y="326650"/>
            <a:ext cx="15456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IMS UML</a:t>
            </a:r>
            <a:endParaRPr sz="2300"/>
          </a:p>
        </p:txBody>
      </p:sp>
      <p:sp>
        <p:nvSpPr>
          <p:cNvPr id="195" name="Google Shape;195;p31"/>
          <p:cNvSpPr txBox="1"/>
          <p:nvPr/>
        </p:nvSpPr>
        <p:spPr>
          <a:xfrm>
            <a:off x="6922913" y="2752897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50" y="493350"/>
            <a:ext cx="5002184" cy="40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03025" y="844300"/>
            <a:ext cx="3171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UML(Unified Modeling Language) is a type of status structure diagram that describes the structure of a system by showing the system's classes, their attributes, operations(or methods), and relationships between objects.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- indicates that these variables are private,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grey diamond indicates composition- restricted form of Aggregation in which two entities(classes) are highly dependent on each other.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numbers represent multiplicity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Orders must know </a:t>
            </a:r>
            <a:r>
              <a:rPr lang="en" sz="1100"/>
              <a:t>about 1 object in Customer,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Customer may know about many objects in Orders.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Orders must know about atleast 1 object in Items,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Items must know about a single object in Orders.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1" name="Google Shape;61;p14"/>
          <p:cNvPicPr preferRelativeResize="0"/>
          <p:nvPr/>
        </p:nvPicPr>
        <p:blipFill rotWithShape="1">
          <a:blip r:embed="rId4">
            <a:alphaModFix/>
          </a:blip>
          <a:srcRect b="-204119" l="9262" r="2100" t="220057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855550" y="5398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project was created to manage an IMS using CRUD functionality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 I did well - 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Implementing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the Items classes and unit testing.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Challenges- 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Implementing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the Order classes was challenging when figuring out how to link items to the order.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Improvements- I would have liked to add a method to read the order Id, customer’s name as well as the item name in the order.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2"/>
          <p:cNvSpPr txBox="1"/>
          <p:nvPr>
            <p:ph idx="4294967295" type="body"/>
          </p:nvPr>
        </p:nvSpPr>
        <p:spPr>
          <a:xfrm>
            <a:off x="2855550" y="1656015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concludes my 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presentation of the IMS project.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Thank you for taking the time to view my presentation.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15825" y="313950"/>
            <a:ext cx="27681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Jira Board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652" y="999225"/>
            <a:ext cx="5285952" cy="37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93250" y="1230250"/>
            <a:ext cx="289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track agile project workflow.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https://team-earth.atlassian.net/jira/software/projects/IMS/boards/2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83099" y="712150"/>
            <a:ext cx="4215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Database - </a:t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300"/>
              <a:t>The IMS data base was written in SQL, this was easy enough to </a:t>
            </a:r>
            <a:r>
              <a:rPr b="0" lang="en" sz="2300"/>
              <a:t>implement. It utilizes Primary and Foreign Keys to connect the Customer, Item, Orders, and Order_Items tables.</a:t>
            </a:r>
            <a:endParaRPr b="0"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6922913" y="2752903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75" y="702775"/>
            <a:ext cx="4111225" cy="37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6922913" y="2752903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242350" y="266850"/>
            <a:ext cx="43320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Tables continued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 flipH="1" rot="10800000">
            <a:off x="1095625" y="4406300"/>
            <a:ext cx="2078400" cy="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462" y="531900"/>
            <a:ext cx="4189625" cy="209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700" y="2847575"/>
            <a:ext cx="4125150" cy="2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-6860" r="0" t="-6860"/>
          <a:stretch/>
        </p:blipFill>
        <p:spPr>
          <a:xfrm>
            <a:off x="113248" y="2907875"/>
            <a:ext cx="4021401" cy="20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000" y="881106"/>
            <a:ext cx="3795651" cy="19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6922913" y="2752903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 flipH="1" rot="10800000">
            <a:off x="1095625" y="4406300"/>
            <a:ext cx="2078400" cy="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25975" y="360100"/>
            <a:ext cx="348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IMS ERD</a:t>
            </a:r>
            <a:endParaRPr sz="23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602" y="452925"/>
            <a:ext cx="4220774" cy="39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33000" y="1116900"/>
            <a:ext cx="31203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An </a:t>
            </a:r>
            <a:r>
              <a:rPr b="1" lang="en" sz="1100">
                <a:solidFill>
                  <a:schemeClr val="dk1"/>
                </a:solidFill>
              </a:rPr>
              <a:t>Entity-Relationship Diagram (ERD)</a:t>
            </a:r>
            <a:r>
              <a:rPr lang="en" sz="1100">
                <a:solidFill>
                  <a:schemeClr val="dk1"/>
                </a:solidFill>
              </a:rPr>
              <a:t>  is a type of abstract data model.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When used in the context of a database, an ERD maps out the relationships between tables.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Customer primary key Id has a 0 to many relationship with the foreign key(customer_id) because a customer can have many orders.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Orders id has a 1 to many relationship with order_items FK orders_id,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Items PK id has a 1 to many relationship with Order_items FK items_id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059800"/>
            <a:ext cx="3024600" cy="13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The Item domain is the class instance of our item’s table, This was easy to create following the Customer domain as a guideline, I really appreciate Eclipses auto-generated getters and setters.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Item Domain -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850" y="1158075"/>
            <a:ext cx="5618702" cy="3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body"/>
          </p:nvPr>
        </p:nvSpPr>
        <p:spPr>
          <a:xfrm>
            <a:off x="174075" y="138100"/>
            <a:ext cx="4151100" cy="7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Item DAO-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70375" y="1056650"/>
            <a:ext cx="330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Item data access object manipulates the Item Domain(class) &amp; interacts with the database.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400" y="522350"/>
            <a:ext cx="5245776" cy="34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84E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1"/>
          <p:cNvSpPr txBox="1"/>
          <p:nvPr>
            <p:ph idx="4294967295" type="body"/>
          </p:nvPr>
        </p:nvSpPr>
        <p:spPr>
          <a:xfrm>
            <a:off x="211150" y="251043"/>
            <a:ext cx="34329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Item Controller- </a:t>
            </a:r>
            <a:endParaRPr b="1" sz="2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11150" y="1068700"/>
            <a:ext cx="31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Item controller interacts with the user and </a:t>
            </a:r>
            <a:r>
              <a:rPr lang="en"/>
              <a:t>manipulates</a:t>
            </a:r>
            <a:r>
              <a:rPr lang="en"/>
              <a:t> the DAO.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750" y="693788"/>
            <a:ext cx="5249650" cy="375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